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50" r:id="rId14"/>
    <p:sldId id="1266" r:id="rId15"/>
    <p:sldId id="1267" r:id="rId16"/>
    <p:sldId id="1264" r:id="rId17"/>
    <p:sldId id="1265" r:id="rId18"/>
    <p:sldId id="1257" r:id="rId19"/>
    <p:sldId id="1252" r:id="rId20"/>
    <p:sldId id="1251" r:id="rId21"/>
    <p:sldId id="1279" r:id="rId22"/>
    <p:sldId id="1272" r:id="rId23"/>
    <p:sldId id="1273" r:id="rId24"/>
    <p:sldId id="1274" r:id="rId25"/>
    <p:sldId id="1258" r:id="rId26"/>
    <p:sldId id="1253" r:id="rId27"/>
    <p:sldId id="1254" r:id="rId28"/>
    <p:sldId id="1278" r:id="rId29"/>
    <p:sldId id="1277" r:id="rId30"/>
    <p:sldId id="1283" r:id="rId31"/>
    <p:sldId id="1281" r:id="rId32"/>
    <p:sldId id="1284" r:id="rId33"/>
    <p:sldId id="1259" r:id="rId34"/>
    <p:sldId id="1255" r:id="rId35"/>
    <p:sldId id="1260" r:id="rId36"/>
    <p:sldId id="1262" r:id="rId37"/>
    <p:sldId id="1263" r:id="rId38"/>
    <p:sldId id="1285" r:id="rId39"/>
    <p:sldId id="1288" r:id="rId40"/>
    <p:sldId id="1286" r:id="rId41"/>
    <p:sldId id="1289" r:id="rId42"/>
    <p:sldId id="1290" r:id="rId4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 autoAdjust="0"/>
    <p:restoredTop sz="97872" autoAdjust="0"/>
  </p:normalViewPr>
  <p:slideViewPr>
    <p:cSldViewPr snapToGrid="0">
      <p:cViewPr varScale="1">
        <p:scale>
          <a:sx n="227" d="100"/>
          <a:sy n="227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30/9/25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5FC88-EC3D-97E3-B584-8E1A1E1F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B3035-995C-CF81-B5E7-22AA78FDF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1C40D-0BF9-D556-A6CD-210821B9D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0D89A-4D89-B93E-AB5A-B3BF953D5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58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35-2146-2214-82DF-CBA32181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1027-B64F-18E7-B5A7-C5101CD5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43A0C-6FC2-DFD5-A37D-D1730096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FEFA-A056-2E21-0061-6A3C014F0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77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0DBC-68BC-0E34-7148-89054C77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E305B-0E47-3FAF-6FC7-73A555971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6A95F-49A6-A768-769F-EFF177A8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420F-6C79-DCA6-F96F-FC1AECB60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0174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3025-B1FE-1794-07D9-2EF745D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007A2-495F-2775-3224-A51945D1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1259-3E22-F51B-6941-E510C5EB3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C45CA-55B7-67E8-D2C8-D002327F0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1083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04F7-4B21-9524-30DE-6F173F03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6BB2-B13A-B62F-59DB-F87D00BA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C5C6D-1B28-BE33-B5FF-5240F467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1FAD-6234-FBE5-A04E-61434C69B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28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9/30/25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9/30/25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9/30/25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9/30/25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9/30/25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kt.github.io/sw_task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9/30/25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350038" y="5752752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3: Communication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event/task.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Fig 4,5 describe sequence diagram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when Client uses post() for light/normal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9771" y="6077248"/>
            <a:ext cx="1806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4: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light/normal task</a:t>
            </a:r>
            <a:r>
              <a:rPr lang="da-DK" sz="1200"/>
              <a:t>.</a:t>
            </a:r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331615" y="6108025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5: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heavy task (simple view)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87954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Fig 6 shows sequence diagram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when handling heavy task in detailed using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Promise system (introduced next slide).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73444" y="6252811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6: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heavy task</a:t>
            </a:r>
            <a:r>
              <a:rPr lang="da-DK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(detailed view)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7630-5A0E-35F9-BF28-E9133BFA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38067-BF06-1D40-D63E-0BF615580998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DC7E4CB5-CAA5-5906-894F-A4CB784D033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280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standard library doesn’t provide asynchronous method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std::future(), std::promise() requires a new dedicated thread for handling each async operation, leading high resource consumption.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Meanwhile, JavaScript provides Promise A+ standard, which is very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Promise-based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standard, which is designed and implemented in SW Task framework (C++ library). The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mechanism to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multiple callbacks triggered in 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8794FF-2659-E10B-C83A-52139821B4A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7F8FCBE5-5879-4CF0-DAF9-125BB8C2F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16699"/>
              </p:ext>
            </p:extLst>
          </p:nvPr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74" y="501650"/>
            <a:ext cx="4697385" cy="5335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105" y="5865973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31FE4-FE4B-4956-C13F-F022375D2317}"/>
              </a:ext>
            </a:extLst>
          </p:cNvPr>
          <p:cNvSpPr txBox="1"/>
          <p:nvPr/>
        </p:nvSpPr>
        <p:spPr>
          <a:xfrm>
            <a:off x="7447540" y="6014289"/>
            <a:ext cx="237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Module view for Promise system</a:t>
            </a:r>
          </a:p>
        </p:txBody>
      </p:sp>
    </p:spTree>
    <p:extLst>
      <p:ext uri="{BB962C8B-B14F-4D97-AF65-F5344CB8AC3E}">
        <p14:creationId xmlns:p14="http://schemas.microsoft.com/office/powerpoint/2010/main" val="378075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692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88" y="1221161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16" y="5308334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D2652-2273-747B-6276-CBD3168D6C4C}"/>
              </a:ext>
            </a:extLst>
          </p:cNvPr>
          <p:cNvSpPr txBox="1"/>
          <p:nvPr/>
        </p:nvSpPr>
        <p:spPr>
          <a:xfrm>
            <a:off x="5932891" y="5496575"/>
            <a:ext cx="2876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17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608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mapping user code(client)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608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mapping user code(client)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40236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57823"/>
              </p:ext>
            </p:extLst>
          </p:nvPr>
        </p:nvGraphicFramePr>
        <p:xfrm>
          <a:off x="646320" y="1171146"/>
          <a:ext cx="8492069" cy="5351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3547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403566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41495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Promise-based async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Efficient async operation handling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99" y="625013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12: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Fig 16 presents sequence diagram for 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16: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Fig 17 show 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27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20: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just use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2" y="1549094"/>
            <a:ext cx="3535009" cy="3959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01" y="1508314"/>
            <a:ext cx="3893667" cy="3969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83" y="1534186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110600" y="5542009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6372" y="5535183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70868" y="5506534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Different programming paradigms in SW Task</a:t>
            </a:r>
          </a:p>
        </p:txBody>
      </p:sp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61940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platform, which 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currently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the event loop architecture of Tiger platform.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– an event 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 is a high-performance C++ library for asynchronous event handling, timer management, and promise-based programming.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is suitable for a wide range of applications, including automotive embedded systems, IoT devices, desktop and UI applications, real-time data processing, robotics, and backend services.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Homepage: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taikt.github.io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sw_task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index.html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E2AF0-B0B5-59E4-95EA-BEA90BF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1036022"/>
            <a:ext cx="5031237" cy="47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1B02AA-7C32-8954-216E-C438CDB0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9" y="1385660"/>
            <a:ext cx="8761657" cy="46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RAM usage (RSS, 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2350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asynchronous helper: reduce significantly response time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Use 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Tiger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39241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promise chains, Android-style messages, modern C++17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AC99-4C76-CD36-852E-9C63CD70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DA3A-A650-7A88-90B4-3C36DD2022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026B-AE49-F36A-BAA6-26FEAC88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39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D332D-B042-A87C-D25F-73D23AA83A7A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E310C2F-6A79-BB6B-AB72-AD04C6056E7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4FEA021-D9DE-A595-6F70-45357C29AAA8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Diagram(1)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37819-391F-BFB7-6C34-C45C8C45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36" y="1021627"/>
            <a:ext cx="4779727" cy="5430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9FE4A-AC91-3543-56F3-BEB688ED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465" y="1021627"/>
            <a:ext cx="4345192" cy="4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93DB-FF71-D304-8691-92006B4F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DFF8-27D3-636F-9248-757DF8ABC3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020F5-8443-675A-057E-21208C2D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CA6ED-28C0-FCBF-BF6F-1B2C738341C0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D6905E7D-FFFE-781F-1DBD-DB96B6599BA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70E1382-A1B2-0810-9412-927061FF8209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Diagram(2)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1BC9-85A1-72F0-7313-EEDBD8C0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1" y="1269912"/>
            <a:ext cx="2068124" cy="316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E33A5-8AE4-7A1F-59E2-59B3E9AA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89" y="1223439"/>
            <a:ext cx="2274378" cy="3454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E9354-D162-399D-C56C-34B98561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54" y="1223439"/>
            <a:ext cx="5062034" cy="32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34A5-99FB-5B12-3A6E-AC376774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862-7F5F-0237-8B51-4FB7D22425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705-681C-E4D1-4012-C50432F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6F84-1CED-F235-616B-3A1198D2CDA2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0DD2A8F-8FB2-2AEA-FCD4-05A9C73F28C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E3C4E2-A160-E152-A802-3D58DA184F95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Diagram(3)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958DE-6744-C9ED-367D-BF164316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94" y="1206110"/>
            <a:ext cx="3205146" cy="3922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B4C78-734A-3E9E-9837-219EB2E0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55" y="1206110"/>
            <a:ext cx="3305759" cy="43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510B-938A-54D6-2A74-E75A8EB0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77-20AA-3D97-A03E-E654CAE695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D4C7-7921-57C2-A82A-B89FB1A7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42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2655A-6378-1825-B245-06B5362E44BF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5044D51-760F-4B50-69D0-355868C9C3F6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E8D9CA8-DBD5-F6AC-CD91-04591D777A9A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Diagram(4)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47F39-0F00-4DA8-53A0-83EF0AB3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64" y="1327089"/>
            <a:ext cx="4343715" cy="3452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BA5A1-DF7B-056A-D4F5-5CBE4174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945" y="1327089"/>
            <a:ext cx="3132087" cy="41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25400"/>
              </p:ext>
            </p:extLst>
          </p:nvPr>
        </p:nvGraphicFramePr>
        <p:xfrm>
          <a:off x="695400" y="1052736"/>
          <a:ext cx="856895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Promise&lt;T&gt; creation, chaining, and exception propagation for async workflows.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245495"/>
              </p:ext>
            </p:extLst>
          </p:nvPr>
        </p:nvGraphicFramePr>
        <p:xfrm>
          <a:off x="103307" y="807575"/>
          <a:ext cx="5669266" cy="5258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443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3568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425724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321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 </a:t>
                      </a:r>
                      <a:r>
                        <a:rPr lang="da-DK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</a:t>
                      </a: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integration for efficient timer events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676063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CpuTaskExecutor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Static methods for async CPU-bound task execution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7461"/>
                  </a:ext>
                </a:extLst>
              </a:tr>
              <a:tr h="2028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38671"/>
                  </a:ext>
                </a:extLst>
              </a:tr>
              <a:tr h="545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1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69086" y="5535558"/>
            <a:ext cx="2664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1: Module view for SW Task Framework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08" y="807575"/>
            <a:ext cx="6322468" cy="3685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1855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2142" y="560530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2: Communication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message.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9/30/25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br>
              <a:rPr lang="en-US" sz="1400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An asynchronous helper inspired by Promise A+ standard in JavaScript</a:t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8576</TotalTime>
  <Words>5092</Words>
  <Application>Microsoft Macintosh PowerPoint</Application>
  <PresentationFormat>Widescreen</PresentationFormat>
  <Paragraphs>838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LG Smart UI SemiBold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Tran Anh</cp:lastModifiedBy>
  <cp:revision>319</cp:revision>
  <dcterms:created xsi:type="dcterms:W3CDTF">2023-12-04T21:41:05Z</dcterms:created>
  <dcterms:modified xsi:type="dcterms:W3CDTF">2025-09-30T06:53:34Z</dcterms:modified>
</cp:coreProperties>
</file>